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7" r:id="rId2"/>
    <p:sldId id="261" r:id="rId3"/>
    <p:sldId id="259" r:id="rId4"/>
    <p:sldId id="260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9549D6DC-E1CB-4874-BF52-C3407230D20E}" type="datetime1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4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3E51-B7F7-4C24-B8E3-5471755DC0E0}" type="datetime1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6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A59F-D956-4598-A3C1-AE72A5387751}" type="datetime1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44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BD69-7BD3-4731-8064-242619E92CBE}" type="datetime1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7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9131"/>
            <a:ext cx="5157787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10625"/>
            <a:ext cx="5157787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9131"/>
            <a:ext cx="5183188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10625"/>
            <a:ext cx="5183188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77D9-239F-488B-9358-023C46BC7084}" type="datetime1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2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1C24-7140-4FDE-92F3-654C6E2D3C1C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3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6ACF-ECB9-4B5F-A429-08B8AC75E8EF}" type="datetime1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2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6326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31521"/>
            <a:ext cx="6172200" cy="51295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B429B-EE2A-486A-BDB9-0C848B4FAFDD}" type="datetime1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92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1564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7257"/>
            <a:ext cx="6172200" cy="51737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FE4A-CB8D-40AB-BFFC-AAF37EA071CB}" type="datetime1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2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1D81-C4B9-4A87-89A7-22E29E6C9200}" type="datetime1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31520"/>
            <a:ext cx="2628900" cy="5378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31520"/>
            <a:ext cx="7734300" cy="5378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7718-69F7-427E-95A3-C1246AF46913}" type="datetime1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</a:extLst>
            </p:cNvPr>
            <p:cNvCxnSpPr>
              <a:cxnSpLocks/>
            </p:cNvCxnSpPr>
            <p:nvPr/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</a:extLst>
            </p:cNvPr>
            <p:cNvCxnSpPr>
              <a:cxnSpLocks/>
            </p:cNvCxnSpPr>
            <p:nvPr/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</a:extLst>
            </p:cNvPr>
            <p:cNvSpPr/>
            <p:nvPr/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</a:extLst>
            </p:cNvPr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AF8AB946-608D-4659-BE33-8B3163BB62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40" y="5117285"/>
            <a:ext cx="1669757" cy="1219894"/>
          </a:xfrm>
          <a:prstGeom prst="rect">
            <a:avLst/>
          </a:prstGeom>
          <a:noFill/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E05D2E9D-CD27-466E-ABC5-09FB7129C216}"/>
              </a:ext>
            </a:extLst>
          </p:cNvPr>
          <p:cNvSpPr txBox="1">
            <a:spLocks/>
          </p:cNvSpPr>
          <p:nvPr/>
        </p:nvSpPr>
        <p:spPr>
          <a:xfrm>
            <a:off x="731378" y="1517010"/>
            <a:ext cx="10729243" cy="28431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Fundação SFPE - Pesquisa em Engenharia de Incêndio: Desenvolvendo um Banco de Dados de Desempenho de Incêndio e Material de Projeto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06F2BFDC-0995-406D-828F-BC1252A0BE28}"/>
              </a:ext>
            </a:extLst>
          </p:cNvPr>
          <p:cNvSpPr txBox="1">
            <a:spLocks/>
          </p:cNvSpPr>
          <p:nvPr/>
        </p:nvSpPr>
        <p:spPr>
          <a:xfrm>
            <a:off x="731378" y="4689709"/>
            <a:ext cx="8048345" cy="4275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FUNDATION SFPE </a:t>
            </a:r>
            <a:endParaRPr lang="pt-B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54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7E90A-9C2F-46A9-995E-6FE2C9F7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C3D142-DA47-4C05-A04E-DFC9F4665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Essa apresentação traz a proposta de um novo banco de dados de eventos de incêndio</a:t>
            </a:r>
          </a:p>
          <a:p>
            <a:r>
              <a:rPr lang="pt-BR" dirty="0">
                <a:solidFill>
                  <a:schemeClr val="tx1"/>
                </a:solidFill>
              </a:rPr>
              <a:t>Mas vai além de tudo que existe hoje Em vez de ter um banco de dados de eventos de incêndios que é algo inédito ou bem raro no mundo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91396B-8E26-4202-BCB4-D99895C77CE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40" y="5117285"/>
            <a:ext cx="1669757" cy="1219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5172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EA660-B82B-4C2C-B898-8B29B983A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proposta traz registro de cenários de Incêndios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6EB621-E622-47A8-A53C-C3EA6A582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Eventos de Incêndios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361E20E-E2E8-4565-B99F-C7493469D4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são noticias de incêndios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7C920C-340E-4F73-BFC9-E46D8D278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cenários de Incêndios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CB33520-08FA-4320-A887-D9BB8D712E5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cenários de incêndios foca em um dado mais profundo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731D917-90AB-4B12-A5D0-9731A0449E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40" y="5117285"/>
            <a:ext cx="1669757" cy="1219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7513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11CBA-C0C8-4631-8F9A-38E749B37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Cenários de Incêndios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C05EAA-80F8-46BC-A2CA-C9FEF688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Onde tem Características do combustível / origem do fogo / ocupantes / estrutura da edificação / velocidade / potencia do fogo entre outras.</a:t>
            </a:r>
          </a:p>
          <a:p>
            <a:r>
              <a:rPr lang="pt-BR" dirty="0">
                <a:solidFill>
                  <a:schemeClr val="tx1"/>
                </a:solidFill>
              </a:rPr>
              <a:t>Isso combinados e de forma a perceber as variáveis relevantes onde trazem grandes mudanças nos resultados</a:t>
            </a:r>
          </a:p>
          <a:p>
            <a:r>
              <a:rPr lang="pt-BR" dirty="0">
                <a:solidFill>
                  <a:schemeClr val="tx1"/>
                </a:solidFill>
              </a:rPr>
              <a:t>Inputs x outputs… Aliados com analises de riscos </a:t>
            </a:r>
            <a:r>
              <a:rPr lang="pt-BR" dirty="0" err="1">
                <a:solidFill>
                  <a:schemeClr val="tx1"/>
                </a:solidFill>
              </a:rPr>
              <a:t>hazop</a:t>
            </a:r>
            <a:r>
              <a:rPr lang="pt-BR" dirty="0">
                <a:solidFill>
                  <a:schemeClr val="tx1"/>
                </a:solidFill>
              </a:rPr>
              <a:t> e possibilidades</a:t>
            </a:r>
          </a:p>
          <a:p>
            <a:r>
              <a:rPr lang="pt-BR" dirty="0">
                <a:solidFill>
                  <a:schemeClr val="tx1"/>
                </a:solidFill>
              </a:rPr>
              <a:t>Isso seria de suma importância para o entendimento e remedições ou previsões para projetos baseados em desempenho ou projetos envolvendo ciência do fogo.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8092C09-6AB0-4DC4-8D84-4428583D922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40" y="5117285"/>
            <a:ext cx="1669757" cy="1219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051912"/>
      </p:ext>
    </p:extLst>
  </p:cSld>
  <p:clrMapOvr>
    <a:masterClrMapping/>
  </p:clrMapOvr>
</p:sld>
</file>

<file path=ppt/theme/theme1.xml><?xml version="1.0" encoding="utf-8"?>
<a:theme xmlns:a="http://schemas.openxmlformats.org/drawingml/2006/main" name="ArchVTI">
  <a:themeElements>
    <a:clrScheme name="AnalogousFromLightSeed_2SEEDS">
      <a:dk1>
        <a:srgbClr val="000000"/>
      </a:dk1>
      <a:lt1>
        <a:srgbClr val="FFFFFF"/>
      </a:lt1>
      <a:dk2>
        <a:srgbClr val="243541"/>
      </a:dk2>
      <a:lt2>
        <a:srgbClr val="E8E3E2"/>
      </a:lt2>
      <a:accent1>
        <a:srgbClr val="79AAB1"/>
      </a:accent1>
      <a:accent2>
        <a:srgbClr val="81AA9E"/>
      </a:accent2>
      <a:accent3>
        <a:srgbClr val="8BA3C0"/>
      </a:accent3>
      <a:accent4>
        <a:srgbClr val="BA7F95"/>
      </a:accent4>
      <a:accent5>
        <a:srgbClr val="C59694"/>
      </a:accent5>
      <a:accent6>
        <a:srgbClr val="BA9A7F"/>
      </a:accent6>
      <a:hlink>
        <a:srgbClr val="AE7269"/>
      </a:hlink>
      <a:folHlink>
        <a:srgbClr val="7F7F7F"/>
      </a:folHlink>
    </a:clrScheme>
    <a:fontScheme name="Custom 16">
      <a:majorFont>
        <a:latin typeface="Footlight MT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VTI" id="{23FE938F-4DF0-4C94-8546-C2AC6D26660D}" vid="{62E62DA1-385F-4EE3-8841-58A87FAE206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175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Avenir Next LT Pro</vt:lpstr>
      <vt:lpstr>Footlight MT Light</vt:lpstr>
      <vt:lpstr>ArchVTI</vt:lpstr>
      <vt:lpstr>Apresentação do PowerPoint</vt:lpstr>
      <vt:lpstr>Objetivos</vt:lpstr>
      <vt:lpstr>A proposta traz registro de cenários de Incêndios</vt:lpstr>
      <vt:lpstr>Cenários de Incêndios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in Fire Engineering: Developing a Design Fire and Material Performance Database</dc:title>
  <dc:creator>Adriana Piccolo da Costa</dc:creator>
  <cp:lastModifiedBy>Kayllon Clark</cp:lastModifiedBy>
  <cp:revision>5</cp:revision>
  <dcterms:created xsi:type="dcterms:W3CDTF">2022-03-07T16:32:36Z</dcterms:created>
  <dcterms:modified xsi:type="dcterms:W3CDTF">2022-03-23T18:38:49Z</dcterms:modified>
</cp:coreProperties>
</file>